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370" r:id="rId2"/>
    <p:sldId id="371" r:id="rId3"/>
    <p:sldId id="352" r:id="rId4"/>
    <p:sldId id="388" r:id="rId5"/>
    <p:sldId id="389" r:id="rId6"/>
    <p:sldId id="390" r:id="rId7"/>
    <p:sldId id="391" r:id="rId8"/>
    <p:sldId id="392" r:id="rId9"/>
    <p:sldId id="393" r:id="rId10"/>
    <p:sldId id="394" r:id="rId11"/>
    <p:sldId id="321" r:id="rId12"/>
    <p:sldId id="396" r:id="rId13"/>
    <p:sldId id="397" r:id="rId14"/>
    <p:sldId id="398" r:id="rId15"/>
    <p:sldId id="395" r:id="rId16"/>
    <p:sldId id="400" r:id="rId17"/>
    <p:sldId id="399" r:id="rId18"/>
    <p:sldId id="401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79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57D31-5E66-4B7F-9BC0-F3E9B57C7C0C}" type="datetimeFigureOut">
              <a:rPr lang="ko-KR" altLang="en-US" smtClean="0"/>
              <a:t>2021. 8. 19.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988D8-89B6-44FD-BF4B-E2D7BB7087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81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11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378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9736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194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958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425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71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653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847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275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047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194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069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D883E-DCFD-4341-A71A-5A8EF57D2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EBC219B-ECB4-4963-AC88-5910BA2325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467025-1B3B-4E33-9589-EA0034FA9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2021. 8. 19.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BD8956-4AA8-430C-99EA-3AC0FB859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9AF1DF-A547-4FB2-A27B-FCF47E1ED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107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A4F38F-7081-4F1C-9F22-12B1E9675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F096F9-7C99-4CD2-AB61-2B3119B7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CB4622-A30B-485C-96CE-7A8D6BDF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2021. 8. 19.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77B009-591C-448B-9728-558FD77BC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E9AF5C-1C66-431D-B3F0-7BB7E6551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289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D8BE538-44DF-4A79-9C6D-7773F4216E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099066-0C1A-4EA6-B0F7-CE34288923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BD618C-8CD4-4EF8-9C26-BFDC62592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2021. 8. 19.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76400D-D0B5-4AC1-B0B3-77F8CFDDF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4426C7-2AD6-493C-BE18-B75D8D285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300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2A993E-4FF3-4E4C-9A46-A5EFCD31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DF7F85-84E5-4988-BE95-DC20BC056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FC77B6-B628-45D8-B8FA-45DC36ED9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2021. 8. 19.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5248FD-944E-46D4-8C1F-D7959C641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44722F-0FD2-4DC8-8C1D-FDCA0DBD7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5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D068D5-445B-49DD-A17A-D9285530D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517422-6E63-417A-95DA-79627906F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492689-92CD-4842-8E26-256EC75A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2021. 8. 19.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60C051-BBB5-41B2-B1A9-E64A4733C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3EA870-55C5-4918-BEF2-4AF8625CC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355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6B38B6-2973-4B34-91C8-BF4C6C241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56A422-1340-414D-9B85-47D579887F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D1215E-1B79-4A0E-836C-8D5208CC8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525213-38E1-4FE8-A07A-8E926C096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2021. 8. 19.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3E6AD8-F17E-48E6-8C66-B22F64C7C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1AAD3E-3348-4780-8D39-C77E4CBA7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300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68E924-D01B-47B4-B8BC-907CF7016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5465A5-5609-416E-9670-8A36ECC0A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D4CB83-AE73-4842-B2D3-497E7BC00E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BEFE06-78D7-4327-BF51-A779819A1C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CBFD62-3936-4BFA-AE68-661D416B0A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D31ABE9-9465-4A04-A4CF-96AEA9A67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2021. 8. 19.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D78F5B2-A443-46D0-AC8C-283D5DB49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3549BC6-4999-4BF3-9D0A-FF1AF5DB3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113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C2AF1A-B4BF-4BBF-B6E2-6EEEAEEA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8F4A49-4D98-461B-A260-76E94BCB0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2021. 8. 19.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E0692C5-3E8D-42E0-9051-16E105D0E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F38A34-FAFF-4A98-B42B-83F38565A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673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C6F69B-2A9C-4DA7-B8AC-76BFE551C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2021. 8. 19.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551D39-2267-4A62-9615-4ED334D34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0B8A99-4CBA-406A-BA62-0425BDFB9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787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23CC71-56CC-40F9-9791-624D0F35D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035B41-714C-4198-A40B-44AD831FB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20FCFE-285D-4B1B-8C0A-80233018C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B85045-B960-4CB4-B042-5E33423A1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2021. 8. 19.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01826C-13FB-4922-BF58-18EB22B08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54FA45-8BDB-4DB6-BC69-401E828E7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725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DE17AF-09A4-41A3-BCA0-271A9A267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309D17-A5A3-41B3-89EE-C3AD1CAB8D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BFA188-62C4-4F85-B374-6795C699E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43FEF3-E647-4D15-A49C-BBF82CC90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2021. 8. 19.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3F4A6E-27A4-47E7-836B-AF3106C27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B91535-6843-47FC-9D89-6318627C5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93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31C33F9-B33D-462F-B07E-5A8675DB3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CD6D7F-6F42-4822-B639-EA23B2B8E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891658-A347-482D-B062-DBB5E60B67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AF588-F991-4507-8752-DD4CDE7F2E64}" type="datetimeFigureOut">
              <a:rPr lang="ko-KR" altLang="en-US" smtClean="0"/>
              <a:t>2021. 8. 19.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6508D7-5BA8-4F9C-A72A-7CD91A727A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8B9747-9B1B-47D0-A39B-C4728B475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752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tiff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941991" y="3028426"/>
            <a:ext cx="6240693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Package</a:t>
            </a:r>
            <a:r>
              <a:rPr lang="ko-KR" altLang="en-US" sz="2667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667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en-US" altLang="ko-KR" sz="2667" dirty="0" err="1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SpMix</a:t>
            </a:r>
            <a:r>
              <a:rPr lang="en-US" altLang="ko-KR" sz="2667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</a:t>
            </a:r>
            <a:endParaRPr lang="ko-KR" altLang="en-US" sz="2667" dirty="0">
              <a:ln>
                <a:solidFill>
                  <a:schemeClr val="tx1">
                    <a:lumMod val="85000"/>
                    <a:lumOff val="15000"/>
                    <a:alpha val="5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07097" y="2488775"/>
            <a:ext cx="3985180" cy="5334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직사각형 9"/>
          <p:cNvSpPr/>
          <p:nvPr/>
        </p:nvSpPr>
        <p:spPr>
          <a:xfrm>
            <a:off x="3600623" y="2488775"/>
            <a:ext cx="2323611" cy="53348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2" name="직각 삼각형 11"/>
          <p:cNvSpPr/>
          <p:nvPr/>
        </p:nvSpPr>
        <p:spPr>
          <a:xfrm>
            <a:off x="5299978" y="2488775"/>
            <a:ext cx="577007" cy="53348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3" name="직각 삼각형 12"/>
          <p:cNvSpPr/>
          <p:nvPr/>
        </p:nvSpPr>
        <p:spPr>
          <a:xfrm rot="16200000" flipH="1">
            <a:off x="5372065" y="2451352"/>
            <a:ext cx="532481" cy="609325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직사각형 15"/>
          <p:cNvSpPr/>
          <p:nvPr/>
        </p:nvSpPr>
        <p:spPr>
          <a:xfrm>
            <a:off x="3503712" y="3525011"/>
            <a:ext cx="5088565" cy="6095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TextBox 16"/>
          <p:cNvSpPr txBox="1"/>
          <p:nvPr/>
        </p:nvSpPr>
        <p:spPr>
          <a:xfrm>
            <a:off x="4511824" y="3676770"/>
            <a:ext cx="3168352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33" spc="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최정인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00623" y="2505489"/>
            <a:ext cx="283338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33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R package</a:t>
            </a:r>
            <a:endParaRPr lang="ko-KR" altLang="en-US" sz="2133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929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02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365250" y="2951946"/>
            <a:ext cx="66633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02 </a:t>
            </a:r>
            <a:r>
              <a:rPr lang="en-US" altLang="ko-KR" sz="28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sp.mix.multi</a:t>
            </a:r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with ‘</a:t>
            </a:r>
            <a:r>
              <a:rPr lang="en-US" altLang="ko-KR" sz="28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fmlogcondens</a:t>
            </a:r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’</a:t>
            </a:r>
          </a:p>
          <a:p>
            <a:endParaRPr lang="en-US" altLang="ko-KR" sz="28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700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266554" y="27248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SpMix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w/ ‘</a:t>
            </a:r>
            <a:r>
              <a:rPr lang="en-US" altLang="ko-KR" sz="14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fmlogcondens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’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A7C13F8-E736-47C7-A7E6-B9BF2CB910BA}"/>
              </a:ext>
            </a:extLst>
          </p:cNvPr>
          <p:cNvSpPr/>
          <p:nvPr/>
        </p:nvSpPr>
        <p:spPr>
          <a:xfrm>
            <a:off x="1250432" y="5795901"/>
            <a:ext cx="9362660" cy="72092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55BED02-9948-1845-A409-2804C2A11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018" y="5861717"/>
            <a:ext cx="8597348" cy="5724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083261E-CADC-3A41-A530-D11A6ECB1D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681"/>
          <a:stretch/>
        </p:blipFill>
        <p:spPr>
          <a:xfrm>
            <a:off x="2555108" y="781219"/>
            <a:ext cx="6747168" cy="488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2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266554" y="27248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SpMix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w/ ‘</a:t>
            </a:r>
            <a:r>
              <a:rPr lang="en-US" altLang="ko-KR" sz="14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fmlogcondens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’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98FE938-2157-644F-81C9-E99640E95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390" y="1033007"/>
            <a:ext cx="7227680" cy="171315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FFFA372-1741-104F-8E99-30F9454BE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570" y="2984500"/>
            <a:ext cx="7810500" cy="889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401068-1C97-6F4D-AC37-1DBA52072827}"/>
              </a:ext>
            </a:extLst>
          </p:cNvPr>
          <p:cNvSpPr txBox="1"/>
          <p:nvPr/>
        </p:nvSpPr>
        <p:spPr>
          <a:xfrm>
            <a:off x="5689230" y="3429000"/>
            <a:ext cx="3466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/>
              <a:t>paramFitGammaOne.R</a:t>
            </a:r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2D3E52F-69BF-A842-9E9A-3D5989A63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430" y="4533076"/>
            <a:ext cx="95250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8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266554" y="27248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SpMix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w/ ‘</a:t>
            </a:r>
            <a:r>
              <a:rPr lang="en-US" altLang="ko-KR" sz="14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fmlogcondens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’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D4B13F-D3A4-C044-9B52-D906858A509F}"/>
              </a:ext>
            </a:extLst>
          </p:cNvPr>
          <p:cNvSpPr txBox="1"/>
          <p:nvPr/>
        </p:nvSpPr>
        <p:spPr>
          <a:xfrm>
            <a:off x="6959890" y="4046517"/>
            <a:ext cx="3466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/>
              <a:t>fmlcd.R</a:t>
            </a:r>
            <a:endParaRPr kumimoji="1" lang="ko-Kore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C2F057A-A5F9-D441-B47C-3F02288DE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0" y="1084448"/>
            <a:ext cx="108839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266554" y="27248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SpMix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w/ ‘</a:t>
            </a:r>
            <a:r>
              <a:rPr lang="en-US" altLang="ko-KR" sz="14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fmlogcondens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’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A447706-0E44-6A41-B7F4-EC17DED2D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527" y="1035758"/>
            <a:ext cx="5876757" cy="57417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1D4B13F-D3A4-C044-9B52-D906858A509F}"/>
              </a:ext>
            </a:extLst>
          </p:cNvPr>
          <p:cNvSpPr txBox="1"/>
          <p:nvPr/>
        </p:nvSpPr>
        <p:spPr>
          <a:xfrm>
            <a:off x="6959890" y="4046517"/>
            <a:ext cx="3466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/>
              <a:t>paramFitGammaOne.R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48652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266554" y="27248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SpMix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w/ ‘</a:t>
            </a:r>
            <a:r>
              <a:rPr lang="en-US" altLang="ko-KR" sz="14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fmlogcondens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’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98FE938-2157-644F-81C9-E99640E95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390" y="1033007"/>
            <a:ext cx="7227680" cy="171315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FFFA372-1741-104F-8E99-30F9454BE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570" y="2984500"/>
            <a:ext cx="7810500" cy="889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401068-1C97-6F4D-AC37-1DBA52072827}"/>
              </a:ext>
            </a:extLst>
          </p:cNvPr>
          <p:cNvSpPr txBox="1"/>
          <p:nvPr/>
        </p:nvSpPr>
        <p:spPr>
          <a:xfrm>
            <a:off x="5689230" y="3429000"/>
            <a:ext cx="3466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/>
              <a:t>paramFitGammaOne.R</a:t>
            </a:r>
            <a:endParaRPr kumimoji="1" lang="ko-Kore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68E2481-D32A-5F45-8A12-19477DF16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288" y="4724648"/>
            <a:ext cx="88646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77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266554" y="27248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SpMix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w/ ‘</a:t>
            </a:r>
            <a:r>
              <a:rPr lang="en-US" altLang="ko-KR" sz="14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fmlogcondens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’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A7C13F8-E736-47C7-A7E6-B9BF2CB910BA}"/>
              </a:ext>
            </a:extLst>
          </p:cNvPr>
          <p:cNvSpPr/>
          <p:nvPr/>
        </p:nvSpPr>
        <p:spPr>
          <a:xfrm>
            <a:off x="1250432" y="5795901"/>
            <a:ext cx="9362660" cy="72092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1025EDC-5E14-DD49-8C5B-646B5C911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494" y="5884619"/>
            <a:ext cx="7124782" cy="5434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7F5F06D-5BD6-7B46-B736-3CE342CFD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440" y="789598"/>
            <a:ext cx="6187444" cy="496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5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03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4374653" y="2951946"/>
            <a:ext cx="66633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03 Time</a:t>
            </a:r>
            <a:r>
              <a:rPr lang="ko-KR" altLang="en-US" sz="2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</a:t>
            </a:r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Comparison</a:t>
            </a:r>
          </a:p>
          <a:p>
            <a:endParaRPr lang="en-US" altLang="ko-KR" sz="28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403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266554" y="27248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 </a:t>
            </a:r>
            <a:r>
              <a:rPr lang="en-US" altLang="ko-KR" sz="140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Time Comparison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A7C13F8-E736-47C7-A7E6-B9BF2CB910BA}"/>
              </a:ext>
            </a:extLst>
          </p:cNvPr>
          <p:cNvSpPr/>
          <p:nvPr/>
        </p:nvSpPr>
        <p:spPr>
          <a:xfrm>
            <a:off x="1250432" y="5795901"/>
            <a:ext cx="9362660" cy="72092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1025EDC-5E14-DD49-8C5B-646B5C911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494" y="5884619"/>
            <a:ext cx="7124782" cy="5434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7F5F06D-5BD6-7B46-B736-3CE342CFD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440" y="789598"/>
            <a:ext cx="6187444" cy="496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57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50386" y="2474700"/>
            <a:ext cx="5117595" cy="1528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01 Argument/Documentation</a:t>
            </a:r>
            <a:r>
              <a:rPr lang="ko-KR" altLang="en-US" sz="1867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</a:t>
            </a:r>
            <a:r>
              <a:rPr lang="en-US" altLang="ko-KR" sz="1867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Update</a:t>
            </a:r>
          </a:p>
          <a:p>
            <a:endParaRPr lang="en-US" altLang="ko-KR" sz="1867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r>
              <a:rPr lang="en-US" altLang="ko-KR" sz="1867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02 </a:t>
            </a:r>
            <a:r>
              <a:rPr lang="en-US" altLang="ko-KR" sz="1867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sp.mix.multi</a:t>
            </a:r>
            <a:r>
              <a:rPr lang="en-US" altLang="ko-KR" sz="1867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with ‘</a:t>
            </a:r>
            <a:r>
              <a:rPr lang="en-US" altLang="ko-KR" sz="1867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fmlogcondens</a:t>
            </a:r>
            <a:r>
              <a:rPr lang="en-US" altLang="ko-KR" sz="1867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’</a:t>
            </a:r>
          </a:p>
          <a:p>
            <a:endParaRPr lang="en-US" altLang="ko-KR" sz="1867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r>
              <a:rPr lang="en-US" altLang="ko-KR" sz="1867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03 Time Comparison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128613" y="1942328"/>
            <a:ext cx="723589" cy="30559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TextBox 7"/>
          <p:cNvSpPr txBox="1"/>
          <p:nvPr/>
        </p:nvSpPr>
        <p:spPr>
          <a:xfrm>
            <a:off x="4106084" y="1942327"/>
            <a:ext cx="124595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33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INDEX</a:t>
            </a:r>
            <a:endParaRPr lang="ko-KR" altLang="en-US" sz="1333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>
            <a:off x="4849838" y="1942328"/>
            <a:ext cx="289383" cy="305591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직각 삼각형 10"/>
          <p:cNvSpPr/>
          <p:nvPr/>
        </p:nvSpPr>
        <p:spPr>
          <a:xfrm rot="16200000" flipH="1">
            <a:off x="4880432" y="1945292"/>
            <a:ext cx="311517" cy="305591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2" name="직사각형 11"/>
          <p:cNvSpPr/>
          <p:nvPr/>
        </p:nvSpPr>
        <p:spPr>
          <a:xfrm>
            <a:off x="5188987" y="1942327"/>
            <a:ext cx="1797417" cy="301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직사각형 13"/>
          <p:cNvSpPr/>
          <p:nvPr/>
        </p:nvSpPr>
        <p:spPr>
          <a:xfrm>
            <a:off x="4135113" y="4211761"/>
            <a:ext cx="2851291" cy="458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23470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01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345372" y="2905780"/>
            <a:ext cx="66633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01 Argument/Documentation</a:t>
            </a:r>
            <a:r>
              <a:rPr lang="ko-KR" altLang="en-US" sz="2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</a:t>
            </a:r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227437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6DB399-8879-4421-8CA8-FD74AEBD157F}"/>
              </a:ext>
            </a:extLst>
          </p:cNvPr>
          <p:cNvSpPr txBox="1"/>
          <p:nvPr/>
        </p:nvSpPr>
        <p:spPr>
          <a:xfrm>
            <a:off x="863243" y="579876"/>
            <a:ext cx="10191580" cy="1060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01 Documentation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  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58A65E-A385-4994-9CDF-412BC3F9CC14}"/>
              </a:ext>
            </a:extLst>
          </p:cNvPr>
          <p:cNvSpPr txBox="1"/>
          <p:nvPr/>
        </p:nvSpPr>
        <p:spPr>
          <a:xfrm>
            <a:off x="9266554" y="27248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Update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5C6E75F7-5B0F-47FC-8461-4086F1EB7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783" y="1448148"/>
            <a:ext cx="8822757" cy="482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89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6DB399-8879-4421-8CA8-FD74AEBD157F}"/>
              </a:ext>
            </a:extLst>
          </p:cNvPr>
          <p:cNvSpPr txBox="1"/>
          <p:nvPr/>
        </p:nvSpPr>
        <p:spPr>
          <a:xfrm>
            <a:off x="863243" y="579876"/>
            <a:ext cx="10191580" cy="1060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01 Documentation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    </a:t>
            </a: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50CAACD3-80C6-4F5A-B368-5769587D1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029" y="1241658"/>
            <a:ext cx="8118266" cy="54623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30BDCA-8F22-524A-9F88-7807B0DF3860}"/>
              </a:ext>
            </a:extLst>
          </p:cNvPr>
          <p:cNvSpPr txBox="1"/>
          <p:nvPr/>
        </p:nvSpPr>
        <p:spPr>
          <a:xfrm>
            <a:off x="9266554" y="27248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Update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776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6DB399-8879-4421-8CA8-FD74AEBD157F}"/>
              </a:ext>
            </a:extLst>
          </p:cNvPr>
          <p:cNvSpPr txBox="1"/>
          <p:nvPr/>
        </p:nvSpPr>
        <p:spPr>
          <a:xfrm>
            <a:off x="863243" y="579876"/>
            <a:ext cx="10191580" cy="1060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01 Documentation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    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D058D944-09B2-4FC1-87EE-3F7BE14FE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763" y="1382007"/>
            <a:ext cx="9000473" cy="49857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CAFF61F-F024-DB48-999E-700752A3609E}"/>
              </a:ext>
            </a:extLst>
          </p:cNvPr>
          <p:cNvSpPr txBox="1"/>
          <p:nvPr/>
        </p:nvSpPr>
        <p:spPr>
          <a:xfrm>
            <a:off x="9266554" y="27248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Update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551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6DB399-8879-4421-8CA8-FD74AEBD157F}"/>
              </a:ext>
            </a:extLst>
          </p:cNvPr>
          <p:cNvSpPr txBox="1"/>
          <p:nvPr/>
        </p:nvSpPr>
        <p:spPr>
          <a:xfrm>
            <a:off x="863243" y="579876"/>
            <a:ext cx="10191580" cy="1060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01 Documentation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    </a:t>
            </a: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D647BF76-6F62-47D8-8C1F-9D4AC23D3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584" y="1401555"/>
            <a:ext cx="8917155" cy="48765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A692BD8-E526-4941-9AB0-A757FBBA11C6}"/>
              </a:ext>
            </a:extLst>
          </p:cNvPr>
          <p:cNvSpPr txBox="1"/>
          <p:nvPr/>
        </p:nvSpPr>
        <p:spPr>
          <a:xfrm>
            <a:off x="9266554" y="27248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Update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456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6DB399-8879-4421-8CA8-FD74AEBD157F}"/>
              </a:ext>
            </a:extLst>
          </p:cNvPr>
          <p:cNvSpPr txBox="1"/>
          <p:nvPr/>
        </p:nvSpPr>
        <p:spPr>
          <a:xfrm>
            <a:off x="863243" y="579876"/>
            <a:ext cx="10191580" cy="1983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02 Function argument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   </a:t>
            </a:r>
            <a:r>
              <a:rPr lang="en-US" altLang="ko-KR" sz="20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thre.LocalFDR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/ </a:t>
            </a:r>
            <a:r>
              <a:rPr lang="en-US" altLang="ko-KR" sz="20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thre.z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/ </a:t>
            </a:r>
            <a:r>
              <a:rPr lang="en-US" altLang="ko-KR" sz="20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Uthre.gam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/ </a:t>
            </a:r>
            <a:r>
              <a:rPr lang="en-US" altLang="ko-KR" sz="20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Lthre.gam</a:t>
            </a:r>
            <a:endParaRPr lang="en-US" altLang="ko-KR" sz="20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23C1C69C-DF0C-4880-9958-A949DAAA4F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535" r="74776"/>
          <a:stretch/>
        </p:blipFill>
        <p:spPr>
          <a:xfrm>
            <a:off x="962665" y="1896178"/>
            <a:ext cx="2225449" cy="2485770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EDB4C2F4-943F-4DAB-8683-7B2506977E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539" r="898" b="51171"/>
          <a:stretch/>
        </p:blipFill>
        <p:spPr>
          <a:xfrm>
            <a:off x="1540495" y="4812631"/>
            <a:ext cx="8837076" cy="1135781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D9C8018B-F2B9-4793-BCEC-A85E235BEE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8488" y="2112327"/>
            <a:ext cx="6906335" cy="205347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65D62DD-0820-4C85-B25C-24196366B77A}"/>
              </a:ext>
            </a:extLst>
          </p:cNvPr>
          <p:cNvSpPr/>
          <p:nvPr/>
        </p:nvSpPr>
        <p:spPr>
          <a:xfrm>
            <a:off x="6728059" y="2454443"/>
            <a:ext cx="798897" cy="2310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2B67D96-FE5A-421E-AD1E-14779AD5DC2B}"/>
              </a:ext>
            </a:extLst>
          </p:cNvPr>
          <p:cNvSpPr/>
          <p:nvPr/>
        </p:nvSpPr>
        <p:spPr>
          <a:xfrm>
            <a:off x="5894248" y="3514810"/>
            <a:ext cx="4693541" cy="2310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5445A0-B4C7-694A-B19F-9F5D3575F5A6}"/>
              </a:ext>
            </a:extLst>
          </p:cNvPr>
          <p:cNvSpPr txBox="1"/>
          <p:nvPr/>
        </p:nvSpPr>
        <p:spPr>
          <a:xfrm>
            <a:off x="9266554" y="27248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Update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966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6DB399-8879-4421-8CA8-FD74AEBD157F}"/>
              </a:ext>
            </a:extLst>
          </p:cNvPr>
          <p:cNvSpPr txBox="1"/>
          <p:nvPr/>
        </p:nvSpPr>
        <p:spPr>
          <a:xfrm>
            <a:off x="863243" y="579876"/>
            <a:ext cx="10191580" cy="1521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03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   : ‘Mono’ argument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    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2910DC2C-1F5E-481E-9717-209F85F99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864" y="1787223"/>
            <a:ext cx="4964932" cy="1182127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FB21A6E6-DC32-454F-85B3-136827806F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7"/>
          <a:stretch/>
        </p:blipFill>
        <p:spPr>
          <a:xfrm>
            <a:off x="1379639" y="4008181"/>
            <a:ext cx="4251140" cy="2299820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0E660D16-EC18-498E-86FD-D87CBD686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278" y="2581161"/>
            <a:ext cx="5602546" cy="208068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2401979-0E53-4B03-8D64-ADC950E185B8}"/>
              </a:ext>
            </a:extLst>
          </p:cNvPr>
          <p:cNvSpPr/>
          <p:nvPr/>
        </p:nvSpPr>
        <p:spPr>
          <a:xfrm>
            <a:off x="1276493" y="2670968"/>
            <a:ext cx="4964932" cy="2791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8FADD6-E491-E746-A819-50F1CB472412}"/>
              </a:ext>
            </a:extLst>
          </p:cNvPr>
          <p:cNvSpPr txBox="1"/>
          <p:nvPr/>
        </p:nvSpPr>
        <p:spPr>
          <a:xfrm>
            <a:off x="9266554" y="27248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Update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545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</TotalTime>
  <Words>310</Words>
  <Application>Microsoft Macintosh PowerPoint</Application>
  <PresentationFormat>와이드스크린</PresentationFormat>
  <Paragraphs>84</Paragraphs>
  <Slides>18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-윤고딕330</vt:lpstr>
      <vt:lpstr>-윤고딕340</vt:lpstr>
      <vt:lpstr>-윤고딕350</vt:lpstr>
      <vt:lpstr>12롯데마트드림Medium</vt:lpstr>
      <vt:lpstr>나눔고딕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정인</dc:creator>
  <cp:lastModifiedBy>최 정인</cp:lastModifiedBy>
  <cp:revision>4</cp:revision>
  <dcterms:created xsi:type="dcterms:W3CDTF">2021-07-29T23:17:26Z</dcterms:created>
  <dcterms:modified xsi:type="dcterms:W3CDTF">2021-08-19T13:28:07Z</dcterms:modified>
</cp:coreProperties>
</file>